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6" r:id="rId4"/>
    <p:sldId id="257" r:id="rId5"/>
    <p:sldId id="260" r:id="rId6"/>
    <p:sldId id="264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02"/>
        <p:guide pos="2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1" Type="http://schemas.openxmlformats.org/officeDocument/2006/relationships/image" Target="../media/image33.png"/><Relationship Id="rId10" Type="http://schemas.openxmlformats.org/officeDocument/2006/relationships/image" Target="../media/image32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9" Type="http://schemas.openxmlformats.org/officeDocument/2006/relationships/image" Target="../media/image53.jpeg"/><Relationship Id="rId18" Type="http://schemas.openxmlformats.org/officeDocument/2006/relationships/image" Target="../media/image52.jpeg"/><Relationship Id="rId17" Type="http://schemas.openxmlformats.org/officeDocument/2006/relationships/image" Target="../media/image51.jpe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jpe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WHY WE NEED 3D SCANNING AND 3D PRINTING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1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FROM 3D SCANNING TO 3D PRINTING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CAD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CAM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659648" y="2819400"/>
            <a:ext cx="141605" cy="0"/>
          </a:xfrm>
          <a:prstGeom prst="line">
            <a:avLst/>
          </a:prstGeom>
          <a:ln w="19050" cap="sq">
            <a:solidFill>
              <a:schemeClr val="bg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7020824" y="2819400"/>
            <a:ext cx="142240" cy="0"/>
          </a:xfrm>
          <a:prstGeom prst="line">
            <a:avLst/>
          </a:prstGeom>
          <a:ln w="19050" cap="sq">
            <a:solidFill>
              <a:schemeClr val="bg1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5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3D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SCANNING BECOMES EASY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3D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PRINTING BECOMES EASY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  <a:endParaRPr lang="en-US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MODELING IS PAINFULL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  <a:endParaRPr lang="en-US" sz="4000" b="1" dirty="0" smtClean="0">
                <a:ln w="381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1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  <a:endParaRPr lang="en-US" sz="3200" b="1" dirty="0" smtClean="0"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PREPROCESSING IS CHAOTIC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mpus Sans ITC" panose="04020404030D07020202" pitchFamily="82" charset="0"/>
              </a:rPr>
              <a:t>WHAT WE DO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1894205" cy="9169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Solve the pains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Modeling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WPS Presentation</Application>
  <PresentationFormat>On-screen Show (4:3)</PresentationFormat>
  <Paragraphs>115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Tempus Sans ITC</vt:lpstr>
      <vt:lpstr>Corbel</vt:lpstr>
      <vt:lpstr>Gabriola</vt:lpstr>
      <vt:lpstr>微软雅黑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</cp:lastModifiedBy>
  <cp:revision>89</cp:revision>
  <dcterms:created xsi:type="dcterms:W3CDTF">2017-07-10T18:50:00Z</dcterms:created>
  <dcterms:modified xsi:type="dcterms:W3CDTF">2017-07-16T01:18:00Z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